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14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87978441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62" y="2261407"/>
            <a:ext cx="2174115" cy="220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432787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28375" y="779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703" y="2831521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58" y="2401486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562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13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99160" y="2073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820981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</a:t>
            </a:r>
            <a:r>
              <a:rPr lang="en-US" dirty="0"/>
              <a:t>Linus</a:t>
            </a:r>
            <a:r>
              <a:rPr lang="en" dirty="0"/>
              <a:t> Had Made a Pull First...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3610</Words>
  <Application>Microsoft Office PowerPoint</Application>
  <PresentationFormat>On-screen Show (16:9)</PresentationFormat>
  <Paragraphs>598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</vt:lpstr>
      <vt:lpstr>The Group Project </vt:lpstr>
      <vt:lpstr>The Team Goes to Work</vt:lpstr>
      <vt:lpstr>Maya Angelou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Gil Scott Heron Fixes and Pushes</vt:lpstr>
      <vt:lpstr>Linus Starts His Work</vt:lpstr>
      <vt:lpstr>Linus Pushes </vt:lpstr>
      <vt:lpstr>If Linus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21</cp:revision>
  <dcterms:modified xsi:type="dcterms:W3CDTF">2019-11-12T06:53:18Z</dcterms:modified>
</cp:coreProperties>
</file>